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D33"/>
    <a:srgbClr val="A6001A"/>
    <a:srgbClr val="E06000"/>
    <a:srgbClr val="BF8900"/>
    <a:srgbClr val="BB9E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42"/>
    <p:restoredTop sz="94771"/>
  </p:normalViewPr>
  <p:slideViewPr>
    <p:cSldViewPr snapToObjects="1" showGuides="1">
      <p:cViewPr>
        <p:scale>
          <a:sx n="400" d="100"/>
          <a:sy n="400" d="100"/>
        </p:scale>
        <p:origin x="-1896" y="-4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764FE3-7391-B940-9C10-F64F800F0F41}" type="datetimeFigureOut">
              <a:rPr lang="en-US" smtClean="0"/>
              <a:t>7/22/16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C6471-0BAD-5443-BC41-CC6FA1B177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1905000" y="533400"/>
            <a:ext cx="3810000" cy="1371600"/>
          </a:xfrm>
          <a:prstGeom prst="roundRect">
            <a:avLst/>
          </a:prstGeom>
          <a:solidFill>
            <a:srgbClr val="E06000"/>
          </a:solidFill>
          <a:ln w="63500"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1905000" y="2743200"/>
            <a:ext cx="3810000" cy="1371600"/>
          </a:xfrm>
          <a:prstGeom prst="roundRect">
            <a:avLst/>
          </a:prstGeom>
          <a:solidFill>
            <a:srgbClr val="A6001A"/>
          </a:solidFill>
          <a:ln w="63500"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latin typeface="SF UI Display" charset="0"/>
                <a:ea typeface="SF UI Display" charset="0"/>
                <a:cs typeface="SF UI Display" charset="0"/>
              </a:rPr>
              <a:t>Game Over!</a:t>
            </a:r>
            <a:endParaRPr lang="en-US" sz="4800" dirty="0">
              <a:latin typeface="SF UI Display" charset="0"/>
              <a:ea typeface="SF UI Display" charset="0"/>
              <a:cs typeface="SF UI Display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905000" y="4953000"/>
            <a:ext cx="3810000" cy="1371600"/>
          </a:xfrm>
          <a:prstGeom prst="roundRect">
            <a:avLst/>
          </a:prstGeom>
          <a:solidFill>
            <a:srgbClr val="004D33"/>
          </a:solidFill>
          <a:ln w="63500"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latin typeface="SF UI Display" charset="0"/>
                <a:ea typeface="SF UI Display" charset="0"/>
                <a:cs typeface="SF UI Display" charset="0"/>
              </a:rPr>
              <a:t>Great Job!</a:t>
            </a:r>
            <a:br>
              <a:rPr lang="en-US" sz="4800" dirty="0" smtClean="0">
                <a:latin typeface="SF UI Display" charset="0"/>
                <a:ea typeface="SF UI Display" charset="0"/>
                <a:cs typeface="SF UI Display" charset="0"/>
              </a:rPr>
            </a:br>
            <a:r>
              <a:rPr lang="en-US" sz="2800" dirty="0" smtClean="0">
                <a:latin typeface="SF UI Display" charset="0"/>
                <a:ea typeface="SF UI Display" charset="0"/>
                <a:cs typeface="SF UI Display" charset="0"/>
              </a:rPr>
              <a:t>Level Complete</a:t>
            </a:r>
            <a:endParaRPr lang="en-US" sz="4800" dirty="0">
              <a:latin typeface="SF UI Display" charset="0"/>
              <a:ea typeface="SF UI Display" charset="0"/>
              <a:cs typeface="SF UI Display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429000"/>
            <a:ext cx="2584704" cy="3084576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7007352" y="533400"/>
            <a:ext cx="3810000" cy="1371600"/>
          </a:xfrm>
          <a:prstGeom prst="roundRect">
            <a:avLst/>
          </a:prstGeom>
          <a:solidFill>
            <a:srgbClr val="004D33"/>
          </a:solidFill>
          <a:ln w="63500"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latin typeface="SF UI Display" charset="0"/>
                <a:ea typeface="SF UI Display" charset="0"/>
                <a:cs typeface="SF UI Display" charset="0"/>
              </a:rPr>
              <a:t>Play Again</a:t>
            </a:r>
            <a:endParaRPr lang="en-US" sz="4800" dirty="0">
              <a:latin typeface="SF UI Display" charset="0"/>
              <a:ea typeface="SF UI Display" charset="0"/>
              <a:cs typeface="SF UI Displa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574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7086600" y="3962399"/>
            <a:ext cx="2286000" cy="2286000"/>
          </a:xfrm>
          <a:prstGeom prst="ellipse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3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  <a:scene3d>
            <a:camera prst="orthographicFront"/>
            <a:lightRig rig="threePt" dir="t"/>
          </a:scene3d>
          <a:sp3d>
            <a:bevelT w="127000" h="1270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00" b="1" dirty="0">
              <a:solidFill>
                <a:schemeClr val="tx1"/>
              </a:solidFill>
              <a:effectLst>
                <a:innerShdw blurRad="63500" dist="50800" dir="13500000">
                  <a:schemeClr val="bg1">
                    <a:alpha val="50000"/>
                  </a:schemeClr>
                </a:innerShdw>
              </a:effectLst>
              <a:latin typeface="SF UI Display Black" charset="0"/>
              <a:ea typeface="SF UI Display Black" charset="0"/>
              <a:cs typeface="SF UI Display Black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1676400" y="3949700"/>
            <a:ext cx="2286000" cy="228600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  <a:scene3d>
            <a:camera prst="orthographicFront"/>
            <a:lightRig rig="threePt" dir="t"/>
          </a:scene3d>
          <a:sp3d>
            <a:bevelT w="127000" h="1270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00" b="1" dirty="0">
              <a:solidFill>
                <a:schemeClr val="tx1"/>
              </a:solidFill>
              <a:effectLst>
                <a:innerShdw blurRad="63500" dist="50800" dir="13500000">
                  <a:schemeClr val="bg1">
                    <a:alpha val="50000"/>
                  </a:schemeClr>
                </a:innerShdw>
              </a:effectLst>
              <a:latin typeface="SF UI Display Black" charset="0"/>
              <a:ea typeface="SF UI Display Black" charset="0"/>
              <a:cs typeface="SF UI Display Black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7086600" y="533400"/>
            <a:ext cx="2286000" cy="2286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  <a:scene3d>
            <a:camera prst="orthographicFront"/>
            <a:lightRig rig="threePt" dir="t"/>
          </a:scene3d>
          <a:sp3d>
            <a:bevelT w="127000" h="1270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00" b="1" dirty="0">
              <a:solidFill>
                <a:schemeClr val="tx1"/>
              </a:solidFill>
              <a:effectLst>
                <a:innerShdw blurRad="63500" dist="50800" dir="13500000">
                  <a:schemeClr val="bg1">
                    <a:alpha val="50000"/>
                  </a:schemeClr>
                </a:innerShdw>
              </a:effectLst>
              <a:latin typeface="SF UI Display Black" charset="0"/>
              <a:ea typeface="SF UI Display Black" charset="0"/>
              <a:cs typeface="SF UI Display Black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1676400" y="533400"/>
            <a:ext cx="2286000" cy="2286000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  <a:scene3d>
            <a:camera prst="orthographicFront"/>
            <a:lightRig rig="threePt" dir="t"/>
          </a:scene3d>
          <a:sp3d>
            <a:bevelT w="127000" h="1270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900" b="1" dirty="0">
              <a:solidFill>
                <a:schemeClr val="tx1"/>
              </a:solidFill>
              <a:effectLst>
                <a:innerShdw blurRad="63500" dist="50800" dir="13500000">
                  <a:schemeClr val="bg1">
                    <a:alpha val="50000"/>
                  </a:schemeClr>
                </a:innerShdw>
              </a:effectLst>
              <a:latin typeface="SF UI Display Black" charset="0"/>
              <a:ea typeface="SF UI Display Black" charset="0"/>
              <a:cs typeface="SF UI Displ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6096000" cy="3048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6451600" y="1663700"/>
            <a:ext cx="5499100" cy="3238500"/>
            <a:chOff x="6451600" y="1663700"/>
            <a:chExt cx="5499100" cy="3238500"/>
          </a:xfrm>
        </p:grpSpPr>
        <p:sp>
          <p:nvSpPr>
            <p:cNvPr id="8" name="Rectangle 7"/>
            <p:cNvSpPr/>
            <p:nvPr/>
          </p:nvSpPr>
          <p:spPr>
            <a:xfrm>
              <a:off x="6451600" y="1663700"/>
              <a:ext cx="5499100" cy="323850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ounded Rectangle 4"/>
            <p:cNvSpPr/>
            <p:nvPr/>
          </p:nvSpPr>
          <p:spPr>
            <a:xfrm>
              <a:off x="6597650" y="3644900"/>
              <a:ext cx="5353050" cy="990600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dirty="0" smtClean="0">
                  <a:solidFill>
                    <a:srgbClr val="BF8900"/>
                  </a:solidFill>
                  <a:latin typeface="England Hand DB" charset="0"/>
                  <a:ea typeface="England Hand DB" charset="0"/>
                  <a:cs typeface="England Hand DB" charset="0"/>
                </a:rPr>
                <a:t>Binary Bastards</a:t>
              </a:r>
              <a:endParaRPr lang="en-US" sz="6000" dirty="0">
                <a:solidFill>
                  <a:srgbClr val="BF8900"/>
                </a:solidFill>
                <a:latin typeface="England Hand DB" charset="0"/>
                <a:ea typeface="England Hand DB" charset="0"/>
                <a:cs typeface="England Hand DB" charset="0"/>
              </a:endParaRPr>
            </a:p>
          </p:txBody>
        </p:sp>
        <p:sp>
          <p:nvSpPr>
            <p:cNvPr id="7" name="Curved Up Ribbon 6"/>
            <p:cNvSpPr/>
            <p:nvPr/>
          </p:nvSpPr>
          <p:spPr>
            <a:xfrm>
              <a:off x="7524750" y="1899609"/>
              <a:ext cx="3352800" cy="1295400"/>
            </a:xfrm>
            <a:prstGeom prst="ellipseRibbon2">
              <a:avLst>
                <a:gd name="adj1" fmla="val 69118"/>
                <a:gd name="adj2" fmla="val 44697"/>
                <a:gd name="adj3" fmla="val 12500"/>
              </a:avLst>
            </a:prstGeom>
            <a:noFill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412480" y="2755900"/>
              <a:ext cx="1577340" cy="1030618"/>
            </a:xfrm>
            <a:prstGeom prst="rect">
              <a:avLst/>
            </a:prstGeom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95400" y="4038600"/>
            <a:ext cx="3581400" cy="234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64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10</Words>
  <Application>Microsoft Macintosh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Calibri</vt:lpstr>
      <vt:lpstr>Calibri Light</vt:lpstr>
      <vt:lpstr>England Hand DB</vt:lpstr>
      <vt:lpstr>SF UI Display</vt:lpstr>
      <vt:lpstr>SF UI Display Black</vt:lpstr>
      <vt:lpstr>Arial</vt:lpstr>
      <vt:lpstr>Office Theme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DrinkPoint PowerPoint</dc:title>
  <dc:subject/>
  <dc:creator>Paul KIrk Adams</dc:creator>
  <cp:keywords/>
  <dc:description/>
  <cp:lastModifiedBy>Paul Adams</cp:lastModifiedBy>
  <cp:revision>53</cp:revision>
  <dcterms:created xsi:type="dcterms:W3CDTF">2016-06-10T19:40:02Z</dcterms:created>
  <dcterms:modified xsi:type="dcterms:W3CDTF">2016-07-22T17:00:17Z</dcterms:modified>
  <cp:category/>
</cp:coreProperties>
</file>

<file path=docProps/thumbnail.jpeg>
</file>